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7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86" d="100"/>
          <a:sy n="86" d="100"/>
        </p:scale>
        <p:origin x="-102" y="-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40387257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487114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3668736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54823437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xmlns="" val="35974150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2981939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14621785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70780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76539858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29309619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48496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2536115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92794393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3953079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45655867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1177989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ru-RU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5A546BD-EF42-4C63-9F3E-060AD0E45CA2}" type="datetimeFigureOut">
              <a:rPr lang="ru-RU" smtClean="0"/>
              <a:pPr/>
              <a:t>16.06.2022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C67CE0FA-4A89-4DB2-841C-7C5201CC62E2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23576899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8" r:id="rId1"/>
    <p:sldLayoutId id="2147483679" r:id="rId2"/>
    <p:sldLayoutId id="2147483680" r:id="rId3"/>
    <p:sldLayoutId id="2147483681" r:id="rId4"/>
    <p:sldLayoutId id="2147483682" r:id="rId5"/>
    <p:sldLayoutId id="2147483683" r:id="rId6"/>
    <p:sldLayoutId id="2147483684" r:id="rId7"/>
    <p:sldLayoutId id="2147483685" r:id="rId8"/>
    <p:sldLayoutId id="2147483686" r:id="rId9"/>
    <p:sldLayoutId id="2147483687" r:id="rId10"/>
    <p:sldLayoutId id="2147483688" r:id="rId11"/>
    <p:sldLayoutId id="2147483689" r:id="rId12"/>
    <p:sldLayoutId id="2147483690" r:id="rId13"/>
    <p:sldLayoutId id="2147483691" r:id="rId14"/>
    <p:sldLayoutId id="2147483692" r:id="rId15"/>
    <p:sldLayoutId id="214748369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50B057E-9E0C-4C93-8E7B-F2A3AE320B4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77957" y="278296"/>
            <a:ext cx="7996046" cy="4081669"/>
          </a:xfrm>
        </p:spPr>
        <p:txBody>
          <a:bodyPr/>
          <a:lstStyle/>
          <a:p>
            <a:pPr algn="ctr"/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Основная образовательная программа</a:t>
            </a: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МАДОУ «Детский сад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№281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комбинированного </a:t>
            </a: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вида с татарским языком воспитания и обучения»  </a:t>
            </a: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Кировского района г.Казани</a:t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/>
            </a:r>
            <a:b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</a:br>
            <a:r>
              <a:rPr kumimoji="0" lang="ru-RU" sz="28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(Презентация</a:t>
            </a:r>
            <a:r>
              <a:rPr kumimoji="0" lang="ru-RU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j-ea"/>
                <a:cs typeface="+mj-cs"/>
              </a:rPr>
              <a:t>)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j-ea"/>
                <a:cs typeface="+mj-cs"/>
              </a:rPr>
              <a:t> </a:t>
            </a: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A3BAAE6D-F019-4A7E-97E1-DF851AD2B17E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69544594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FF5F0FA9-4625-4D69-AF9D-E8EA6A3718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145774"/>
            <a:ext cx="8266838" cy="689113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B1ED497F-D79A-48A7-84A0-5B76A1BF47A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96348" y="834886"/>
            <a:ext cx="9594573" cy="5711687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Этнокультурный  компонент программы  (часть, формируемая участниками образовательных отношений)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Республика Татарстан – один из многонациональных регионов Российской Федерации. В Законе Республики Татарстан «Об образовании» четко определена необходимость обеспечения гуманистического, развивающего, народно-национального характера образования, связь воспитания и обучения с жизнью и национальными культурными традициями.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Приобщение к истокам национальной культуры народов, населяющих Республику Татарстан. Предоставление каждому ребенку возможность обучения и воспитания на родном языке, формирование у детей основ нравственности на лучших образцах национальной культуры, народных традициях и обычаях.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Создание благоприятных условий для воспитания толерантной личности – привития любви и уважения к людям другой национальности, к их культурным ценностям.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62640371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63880E-8565-409C-BFE7-55F2F773C46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20417" y="265043"/>
            <a:ext cx="9912626" cy="768627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53AC2C73-92E1-4758-87F7-C09CDE5EC94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583" y="1033671"/>
            <a:ext cx="9594574" cy="5559286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Этнокультурный  компонент программы  (часть, формируемая участниками образовательных отношений)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kumimoji="0" lang="ru-RU" sz="24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-приобщение к истокам национальной культуры народов, насе­ляющих Республику Татарстан. Предоставление каждому ребенку возможность обучения и воспитания на родном языке, формирова­ние у детей основ нравственности на лучших образцах националь­ной культуры, народных традициях и обычаях;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изучение русского и татарского языков в дошкольных образо­вательных учреждениях в равных объемах;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ознакомление с историей, географией Республики Татарстан, расширение знаний детей о своем родном крае (о малой родине). Создание благоприятных условий для воспитания толе­рантной личности — привития любви и уважения к людям другой национальности, к их культурным ценностям;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 ознакомление с природой родного края, формирование экологической культуры.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83012128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62BBDBD-68AF-48B3-81C6-8E2B0DAA952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32523"/>
            <a:ext cx="8206776" cy="795130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98DB329F-446D-49F6-8856-EE141A6741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03583" y="927653"/>
            <a:ext cx="10840278" cy="5797824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4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Коррекционно-педагогическая работа. </a:t>
            </a:r>
            <a:b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(часть, формируемая участниками образовательных отношений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endParaRPr kumimoji="0" lang="ru-RU" sz="24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Цель коррекционной части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 заключается в реализации общеобразовательных задач дошкольного образования с привлечением синхронного выравнивания речевого и психического развития детей с тяжелыми нарушениями речи.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 коррекционной части </a:t>
            </a: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Программы: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• овладение детьми самостоятельной, связной, грамматически правильной речью и коммуникативными навыками, фонетической системой русского языка, элементами грамоты;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• формирование психологической готовности к обучению в школе и обеспечение преемственности со следующей ступенью системы общего образования.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9341843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E140D446-C47E-41D5-B224-996812F176F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19270"/>
            <a:ext cx="7766936" cy="742121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9C3146C-316E-43EF-8078-B17E7838E9E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9112" y="861391"/>
            <a:ext cx="9806609" cy="5724939"/>
          </a:xfrm>
        </p:spPr>
        <p:txBody>
          <a:bodyPr>
            <a:normAutofit fontScale="4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Особенности взаимодействия педагогического коллектива с семьями воспитанников   </a:t>
            </a:r>
            <a:endParaRPr kumimoji="0" lang="ru-RU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 целью построения эффективного взаимодействия  семьи и ДОУ педагогическим коллективом  были создали  следующие условия:</a:t>
            </a:r>
            <a:endParaRPr kumimoji="0" lang="ru-RU" sz="45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Социально-правовые: построение всей работы основывается на федеральных, региональных, муниципальных нормативно-правовых документах, а также с Уставом ДОУ, договорами сотрудничества, регламентирующими и определяющими функции, права и обязанности семьи и дошкольного образовательного учреждения;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Информационно-коммуникативными: предоставление родителям возможности быть в курсе реализуемых программ, быть осведомленными в вопросах специфики образовательного процесса, достижений и проблем в развитии ребенка, безопасности его пребывания в ДОУ;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Перспективно-целевые: наличие планов работы с семьями  на ближайшую и дальнейшую перспективу, обеспечение прозрачности и доступности для педагогов и родителей в изучении данных планов, предоставление права родителям участвовать в разработке индивидуальных проектов, программ и выборе точек пересечения семьи и ДОУ в интересах развития ребенка;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45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Потребностно</a:t>
            </a:r>
            <a:r>
              <a:rPr kumimoji="0" lang="ru-RU" sz="45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-стимулирующие: взаимодействие  семьи и дошкольного образовательного учреждения строится на результатах изучения семьи.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kumimoji="0" lang="ru-RU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kumimoji="0" lang="ru-RU" sz="31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3826941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7D3A80A-058D-48AC-8C19-FCB801C547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609600"/>
          </a:xfrm>
        </p:spPr>
        <p:txBody>
          <a:bodyPr>
            <a:normAutofit fontScale="90000"/>
          </a:bodyPr>
          <a:lstStyle/>
          <a:p>
            <a:r>
              <a:rPr lang="ru-RU" dirty="0"/>
              <a:t>ООП ДО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2F642F52-7272-49E1-B069-A8CB1DF1BB1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7333" y="1219201"/>
            <a:ext cx="9301553" cy="5638800"/>
          </a:xfrm>
        </p:spPr>
        <p:txBody>
          <a:bodyPr>
            <a:normAutofit fontScale="92500" lnSpcReduction="20000"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Материально-техническое обеспечение Программы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1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предметно-пространственная среда обеспечивает реализацию программ;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учет национально-культурных,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климатических условий, в которых осуществляется образовательная деятельность; учет возрастных особенностей детей.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Развивающая  среда детского сада   построена  на  следующих  принципах: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насыщенности;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трансформируемости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полифункциональности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вариативности;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доступности;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безопасности.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331612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906F2BD-44B0-418A-8964-BDFCC01CDF3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73426" y="172278"/>
            <a:ext cx="8200577" cy="967409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CEC285F0-A608-45BD-8CB3-771D09D2713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1" y="1139687"/>
            <a:ext cx="9448800" cy="5433391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режима пребывания детей в образовательном учреждении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Ежедневная организации жизни и деятельности детей </a:t>
            </a: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осуществляется с учетом: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образовательного процесса на адекватных возрасту формах работы с детьми: основной формой работы с детьми дошкольного возраста и ведущим видом деятельности для них является игра;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§"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решения программных образовательных задач в совместной деятельности взрослого и детей и самостоятельной деятельности детей не только в рамках непосредственно образовательной деятельности, но и при проведении режимных моментов в соответствии со спецификой дошкольного образования.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050013325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EA67E8B-E33D-4FD6-A10A-7D5AA953CA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219200" y="172278"/>
            <a:ext cx="9024729" cy="781879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372CEFF-4353-4FF9-BE97-F41B356DE11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30087" y="1060175"/>
            <a:ext cx="9568070" cy="5625548"/>
          </a:xfrm>
        </p:spPr>
        <p:txBody>
          <a:bodyPr>
            <a:normAutofit fontScale="700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 режима  дня в ДОУ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 проведении режимных процессов МДОУ придерживается следующих  </a:t>
            </a:r>
            <a:r>
              <a:rPr kumimoji="0" lang="ru-RU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правил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Полное и своевременное удовлетворение всех органических потребностей детей (в сне, питании).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Тщательный гигиенический уход, обеспечение чистоты тела, одежды, постели.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Привлечение детей к посильному участию в режимных процессах; поощрение самостоятельности и активности.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Формирование культурно-гигиенических навыков.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Эмоциональное общение в ходе выполнения режимных процессов.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Учет потребностей детей, индивидуальных особенностей каждого ребенка.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Спокойный и доброжелательный тон обращения, бережное отношение к ребенку, устранение долгих ожиданий, так как аппетит и сон малышей прямо зависят от состояния их нервной системы.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Основные  </a:t>
            </a:r>
            <a:r>
              <a:rPr kumimoji="0" lang="ru-RU" sz="26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принципы</a:t>
            </a:r>
            <a:r>
              <a:rPr kumimoji="0" lang="ru-RU" sz="26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построения  режима  дня: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Режим дня  выполняется  на  протяжении  всего  периода  воспитания  детей  в  дошкольном  учреждении,  сохраняя  последовательность,  постоянство  и  постепенность.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Соответствие   правильности  построения  режима  дня  возрастным  психофизиологическим  особенностям  дошкольника.  Поэтому  в  ДОУ  для  каждой  возрастной группы определен свой режим  дня.  В  детском  саду  выделяют  следующее  возрастное  деление  детей  по  группам: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Организация  режима  дня  проводится  с  учетом  теплого  и  холодного  периода  года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51106473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3AD9E25-8311-4DA4-99E8-332ADA243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46922" y="159026"/>
            <a:ext cx="8865703" cy="848139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67C54AD7-64DA-4238-A042-2D8A088F94A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46922" y="1139687"/>
            <a:ext cx="9037982" cy="5168348"/>
          </a:xfrm>
        </p:spPr>
        <p:txBody>
          <a:bodyPr>
            <a:normAutofit fontScale="92500"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Регламентирование  образовательного процесса на неделю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Продолжительность учебной недели: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   5-ти дневная рабочая неделя – для всех возрастных групп</a:t>
            </a: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План учебных занятий  на неделю: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Младший дошкольный  возраст - 11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Средний дошкольный возраст - 11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Старший дошкольный возраст - 14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Подготовительный к школе возраст – 16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Продолжительность занятия:</a:t>
            </a: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 младшая группа – 10 минут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Группы младшего дошкольного  возраста – 15 минут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Группы среднего дошкольного возраста – 20 минут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Группы старшего дошкольного возраста – 25 минут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Группы подготовительного к школе возраста – 30 минут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859246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0EE7CD-719B-4C0B-97E8-B33AE9913D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304800"/>
            <a:ext cx="7766936" cy="967409"/>
          </a:xfrm>
        </p:spPr>
        <p:txBody>
          <a:bodyPr/>
          <a:lstStyle/>
          <a:p>
            <a:pPr algn="l"/>
            <a:r>
              <a:rPr lang="ru-RU" dirty="0"/>
              <a:t>ООД 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D2A723B9-9237-48C5-BC02-9C8FD5A34EE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43340" y="1510748"/>
            <a:ext cx="10442712" cy="4717773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Основная образовательная программа дошкольного образования </a:t>
            </a:r>
          </a:p>
          <a:p>
            <a:pPr lvl="0" algn="ctr" defTabSz="914400">
              <a:spcBef>
                <a:spcPts val="0"/>
              </a:spcBef>
              <a:buClrTx/>
              <a:buSzTx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МАДОУ 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«</a:t>
            </a:r>
            <a:r>
              <a:rPr lang="ru-RU" sz="2400" dirty="0" smtClean="0">
                <a:solidFill>
                  <a:prstClr val="black"/>
                </a:solidFill>
                <a:latin typeface="Bookman Old Style" pitchFamily="18" charset="0"/>
              </a:rPr>
              <a:t>Детский сад №281 комбинированного вида с татарским языком воспитания и обучения</a:t>
            </a:r>
            <a:r>
              <a:rPr kumimoji="0" lang="ru-RU" sz="23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» </a:t>
            </a: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ориентирована на детей 2-7 лет.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Объем обязательной части основной образовательной программы составляет 60% от ее общего объема.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Объем части основной образовательной программы, формируемой участниками образовательных отношений составляет 40% от ее общего объема.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67264009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C078A0AA-84C1-4B4F-BE93-70FA76F916C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07165" y="185530"/>
            <a:ext cx="10204174" cy="1258957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17B29C21-8D0D-4EFF-B68B-CFCA403E29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371061" y="1338470"/>
            <a:ext cx="10508974" cy="4916556"/>
          </a:xfrm>
        </p:spPr>
        <p:txBody>
          <a:bodyPr>
            <a:normAutofit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0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Программа разработана с учетом: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Примерной основной образовательной программы дошкольного образования «Мир открытий». Науч. рук. Л.Г. Петерсон / Под общей ред. Л.Г. Петерсон, И.А. Лыковой. — М.: Издательский дом «Цветной мир», 2015. — 336 с. 3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изд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-е,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перераб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. и доп. 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- Л.В. Лопатина Примерная основная образовательная программа дошкольного образования для детей с ТНР - СПб., 2014. — 386 с.</a:t>
            </a: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- Региональной программы дошкольного образования «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Сөенеч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» – «Радость познания» под ред. </a:t>
            </a:r>
            <a:r>
              <a:rPr kumimoji="0" lang="ru-RU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Шаеховой</a:t>
            </a:r>
            <a:r>
              <a:rPr kumimoji="0" lang="ru-RU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 Р.К., 2016г 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84511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58BA2EAA-D327-4440-B612-31B821B6ADF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84312" y="92765"/>
            <a:ext cx="11661914" cy="1617503"/>
          </a:xfrm>
        </p:spPr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tabLst/>
              <a:defRPr/>
            </a:pPr>
            <a:r>
              <a:rPr kumimoji="0" lang="ru-RU" sz="40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Цели и задачи реализации Программы</a:t>
            </a:r>
            <a:r>
              <a:rPr kumimoji="0" lang="ru-RU" sz="12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/>
            </a:r>
            <a:br>
              <a:rPr kumimoji="0" lang="ru-RU" sz="12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</a:br>
            <a:endParaRPr lang="ru-RU" dirty="0"/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4BD29C59-9E3C-4837-B308-ED0235D712D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848138" y="1351722"/>
            <a:ext cx="8640419" cy="4863548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Bookman Old Style" pitchFamily="18" charset="0"/>
              <a:ea typeface="+mn-ea"/>
              <a:cs typeface="+mn-cs"/>
            </a:endParaRPr>
          </a:p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Bookman Old Style" pitchFamily="18" charset="0"/>
                <a:ea typeface="+mn-ea"/>
                <a:cs typeface="+mn-cs"/>
              </a:rPr>
              <a:t>Цель: Проектирование социальных ситуаций развития ребенка и развивающей предметно-пространственной среды, обеспечивающих позитивную социализацию, мотивацию и поддержку индивидуальности детей через общение, игру, познавательно-исследовательскую деятельность и другие формы активности. </a:t>
            </a: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 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83349860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330AA54-B3AE-4AFE-B580-9C0C191CADF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98783"/>
            <a:ext cx="7766936" cy="848139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8AD9624F-8E25-49ED-A747-EDFCB540AE0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42122" y="940904"/>
            <a:ext cx="9753600" cy="5420140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200" b="0" i="1" u="sng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ЗАДАЧИ:</a:t>
            </a:r>
            <a:endParaRPr kumimoji="0" lang="ru-RU" sz="22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1) охрана и укрепление физического и психического здоровья детей, в том числе их эмоционального благополучия;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2) обеспечение равных возможностей для полноценного развития каждого ребенка в период дошкольного детства независимо от места жительства, пола, нации, языка, социального статуса, психофизиологических и других особенностей (в том числе ограниченных возможностей здоровья);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3) обеспечение преемственности целей, задач и содержания образования, реализуемых в рамках образовательных программ различных уровней (далее - преемственность основных образовательных программ дошкольного и начального общего образования);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4) 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/>
            </a:r>
            <a:br>
              <a:rPr kumimoji="0" lang="ru-RU" sz="12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61083112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1D90D90D-9550-433C-B7D4-B109B5B6DF04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06017"/>
            <a:ext cx="7766936" cy="821635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7422C32C-68CC-4F37-A11C-46A43B67568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781878" y="1152939"/>
            <a:ext cx="9647583" cy="5420139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ЗАДАЧИ:</a:t>
            </a:r>
            <a:endParaRPr kumimoji="0" lang="ru-RU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5) объединение обучения и воспитания в целостный образовательный процесс на основе духовно-нравственных и социокультурных ценностей и принятых в обществе правил и норм поведения в интересах человека, семьи, общества;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6) формирование общей культуры личности детей, в том числе ценностей здорового образа жизни, развития их социальных, нравственных, эстетических, интеллектуальных, физических качеств, инициативности, самостоятельности и ответственности ребенка, формирования предпосылок учебной деятельности;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7) обеспечение вариативности и разнообразия содержания Программ и организационных форм дошкольного образования, возможности формирования Программ различной направленности с учетом образовательных потребностей, способностей и состояния здоровья детей;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8) формирование социокультурной среды, соответствующей возрастным, индивидуальным, психологическим и физиологическим особенностям детей;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9) обеспечение психолого-педагогической поддержки семьи и повышения компетентности родителей (законных представителей) в вопросах развития и образования, охраны и укрепления здоровья детей.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10) создание благоприятных условий развития детей в соответствии с их возрастными и индивидуальными особенностями и склонностями, развития способностей и творческого потенциала каждого ребенка как субъекта отношений с самим собой, другими детьми, взрослыми и миром;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424111475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8A12C84C-20FB-4CF4-BA3D-04BCCA9493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768626"/>
          </a:xfrm>
        </p:spPr>
        <p:txBody>
          <a:bodyPr/>
          <a:lstStyle/>
          <a:p>
            <a:r>
              <a:rPr lang="ru-RU" dirty="0"/>
              <a:t>ООП ДО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xmlns="" id="{3A764805-55F0-4D50-9234-CF8A7E6A63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8296" y="1378226"/>
            <a:ext cx="9329530" cy="5155096"/>
          </a:xfrm>
        </p:spPr>
        <p:txBody>
          <a:bodyPr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Содержание Программы обеспечивает развитие личности, мотивации и способностей детей в различных видах деятельности и охватывает следующие образовательные области: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2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● социально-коммуникативное развитие;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● познавательное развитие;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● речевое развитие;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● художественно‑эстетическое развитие;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t>● физическое развитие.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141638158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AD216B43-2855-4A4A-83C8-89E56065837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06017"/>
            <a:ext cx="7766936" cy="840775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004C1C21-DADD-42CC-A363-F1A2A8046469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16836" y="1099931"/>
            <a:ext cx="9541564" cy="5652052"/>
          </a:xfrm>
        </p:spPr>
        <p:txBody>
          <a:bodyPr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Социально-коммуникативное развитие 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направлено на усвоение норм и ценностей, принятых в обществе, включая моральные и нравственные ценности; развитие общения и взаимодействия ребенка со взрослыми и сверстниками; становление самостоятельности, целенаправленности и саморегуляции собственных действий; развитие социального и эмоционального интеллекта, эмоциональной отзывчивости, сопереживания, формирование готовности к совместной деятельности со сверстниками, формирование уважительного отношения и чувства принадлежности к своей семье и к сообществу детей и взрослых в Организации; формирование позитивных установок к различным видам труда и творчества; формирование основ безопасного поведения в быту, социуме, природе.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Познавательное развитие </a:t>
            </a:r>
            <a:endParaRPr kumimoji="0" lang="ru-RU" sz="17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700" b="1" i="1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kumimoji="0" lang="ru-RU" sz="17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предполагает развитие интересов детей, любознательности и познавательной мотивации; формирование познавательных действий, становление сознания; развитие воображения и творческой активности; формирование первичных представлений о себе, других людях, объектах окружающего мира, о свойствах и отношениях объектов окружающего мира (форме, цвете, размере, материале, звучании, ритме, темпе, количестве, числе, части и целом, пространстве и времени, движении и покое, причинах и следствиях и др.), о малой родине и Отечестве, представлений о социокультурных ценностях нашего народа, об отечественных традициях и праздниках, о планете Земля как общем доме людей, об особенностях ее природы, многообразии стран и народов мира.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328812877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xmlns="" id="{03E8B057-DCE3-4C2F-AF29-4FEEEFE30DD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07067" y="172278"/>
            <a:ext cx="7766936" cy="861392"/>
          </a:xfrm>
        </p:spPr>
        <p:txBody>
          <a:bodyPr/>
          <a:lstStyle/>
          <a:p>
            <a:pPr algn="l"/>
            <a:r>
              <a:rPr lang="ru-RU" dirty="0"/>
              <a:t>ООП ДО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xmlns="" id="{3333A498-A3A0-420D-B6F3-1DEB687C919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63826" y="1033670"/>
            <a:ext cx="10058400" cy="5652051"/>
          </a:xfrm>
        </p:spPr>
        <p:txBody>
          <a:bodyPr>
            <a:normAutofit lnSpcReduction="1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Речевое развитие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включает владение речью как средством общения и культуры; обогащение активного словаря; развитие связной, грамматически правильной диалогической и монологической речи; развитие речевого творчества; развитие звуковой и интонационной культуры речи, фонематического слуха; знакомство с книжной культурой, детской литературой, понимание на слух текстов различных жанров детской литературы; формирование звуковой аналитико-синтетической активности как предпосылки обучения грамоте.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</a:t>
            </a: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Художественно-эстетическое развитие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предполагает развитие предпосылок ценностно-смыслового восприятия и понимания произведений искусства (словесного, музыкального, изобразительного), мира природы; становление эстетического отношения к окружающему миру; формирование элементарных представлений о видах искусства; восприятие музыки, художественной литературы, фольклора; стимулирование сопереживания персонажам художественных произведений; реализацию самостоятельной творческой деятельности детей (изобразительной, конструктивно-модельной, музыкальной и др.).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 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1" i="1" u="sng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Физическое развитие </a:t>
            </a:r>
            <a:endParaRPr kumimoji="0" lang="ru-RU" sz="16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16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imes New Roman" panose="02020603050405020304" pitchFamily="18" charset="0"/>
                <a:cs typeface="Times New Roman" panose="02020603050405020304" pitchFamily="18" charset="0"/>
              </a:rPr>
              <a:t>        включает приобретение опыта в следующих видах деятельности детей: двигательной, в том числе связанной с выполнением упражнений, направленных на развитие таких физических качеств, как координация и гибкость; способствующих правильному формированию опорно-двигательной системы организма, развитию равновесия, координации движения, крупной и мелкой моторики обеих рук, а также с правильным, не наносящем ущерба организму, выполнением основных движений (ходьба, бег, мягкие прыжки, повороты в обе стороны), формирование начальных представлений о некоторых видах спорта, овладение подвижными играми с правилами; становление целенаправленности и саморегуляции в двигательной сфере; становление ценностей здорового образа жизни, овладение его элементарными нормами и правилами (в питании, двигательном режиме, закаливании, при формировании полезных привычек и др.).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xmlns="" val="2955616424"/>
      </p:ext>
    </p:extLst>
  </p:cSld>
  <p:clrMapOvr>
    <a:masterClrMapping/>
  </p:clrMapOvr>
</p:sld>
</file>

<file path=ppt/theme/theme1.xml><?xml version="1.0" encoding="utf-8"?>
<a:theme xmlns:a="http://schemas.openxmlformats.org/drawingml/2006/main" name="Аспект">
  <a:themeElements>
    <a:clrScheme name="Аспект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Аспект">
      <a:majorFont>
        <a:latin typeface="Trebuchet MS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30</TotalTime>
  <Words>1345</Words>
  <Application>Microsoft Office PowerPoint</Application>
  <PresentationFormat>Произвольный</PresentationFormat>
  <Paragraphs>150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Аспект</vt:lpstr>
      <vt:lpstr>Основная образовательная программа МАДОУ «Детский сад №281 комбинированного вида с татарским языком воспитания и обучения»   Кировского района г.Казани  (Презентация)  </vt:lpstr>
      <vt:lpstr>ООД  ДО</vt:lpstr>
      <vt:lpstr>ООП ДО</vt:lpstr>
      <vt:lpstr>Цели и задачи реализации Программы 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  <vt:lpstr>ООП ДО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Основная образовательная программа МАДОУ «Детский сад №334 комбинированного вида»   Кировского района г.Казани  (Презентация)  </dc:title>
  <dc:creator>Professional</dc:creator>
  <cp:lastModifiedBy>ФаридаСадыковна</cp:lastModifiedBy>
  <cp:revision>3</cp:revision>
  <dcterms:created xsi:type="dcterms:W3CDTF">2022-01-20T06:57:39Z</dcterms:created>
  <dcterms:modified xsi:type="dcterms:W3CDTF">2022-06-16T13:44:52Z</dcterms:modified>
</cp:coreProperties>
</file>